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61890" y="-258065"/>
            <a:ext cx="19753135" cy="11111138"/>
            <a:chOff x="-1061890" y="-258065"/>
            <a:chExt cx="19753135" cy="11111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61890" y="-258065"/>
              <a:ext cx="19753135" cy="111111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980" y="3656944"/>
            <a:ext cx="16187311" cy="1605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95400" y="5045876"/>
            <a:ext cx="7904437" cy="137143"/>
            <a:chOff x="13095400" y="5045876"/>
            <a:chExt cx="7904437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095400" y="5045876"/>
              <a:ext cx="7904437" cy="13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831" y="8129572"/>
            <a:ext cx="16245891" cy="1045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831" y="672731"/>
            <a:ext cx="2980157" cy="485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8574116" cy="22353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781" y="4720963"/>
            <a:ext cx="14122870" cy="739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7001" y="5502811"/>
            <a:ext cx="14281946" cy="19061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6922" y="7413127"/>
            <a:ext cx="7311729" cy="849421"/>
            <a:chOff x="796922" y="7413127"/>
            <a:chExt cx="7311729" cy="8494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922" y="7413127"/>
              <a:ext cx="7311729" cy="8494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58097" y="7206665"/>
            <a:ext cx="6171429" cy="2887155"/>
            <a:chOff x="10658097" y="7206665"/>
            <a:chExt cx="6171429" cy="28871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8097" y="7206665"/>
              <a:ext cx="6171429" cy="288715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9781" y="8714291"/>
            <a:ext cx="9178527" cy="12432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6662" y="505121"/>
            <a:ext cx="15170306" cy="21972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781" y="4720963"/>
            <a:ext cx="13771499" cy="24022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336" y="7108982"/>
            <a:ext cx="10519213" cy="1334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8698" y="8463320"/>
            <a:ext cx="8780535" cy="1204633"/>
            <a:chOff x="858698" y="8463320"/>
            <a:chExt cx="8780535" cy="12046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698" y="8463320"/>
              <a:ext cx="8780535" cy="12046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3" y="1239891"/>
            <a:ext cx="7123421" cy="6420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7659" y="3361745"/>
            <a:ext cx="7745584" cy="15461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4834" y="909147"/>
            <a:ext cx="10359373" cy="20852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1288" y="3655316"/>
            <a:ext cx="10334244" cy="9378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92029" y="2140729"/>
            <a:ext cx="1826190" cy="137143"/>
            <a:chOff x="16192029" y="2140729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92029" y="2140729"/>
              <a:ext cx="1826190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1289" y="4790842"/>
            <a:ext cx="9901586" cy="4486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8164" y="3082149"/>
            <a:ext cx="10266358" cy="509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1287" y="5659532"/>
            <a:ext cx="9394120" cy="511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21288" y="6425678"/>
            <a:ext cx="11363082" cy="13273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78163" y="8493439"/>
            <a:ext cx="11248444" cy="8810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6052" y="1270983"/>
            <a:ext cx="11784939" cy="16037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92029" y="2140729"/>
            <a:ext cx="1826190" cy="137143"/>
            <a:chOff x="16192029" y="2140729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92029" y="2140729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9382" y="3848264"/>
            <a:ext cx="10979409" cy="661388"/>
            <a:chOff x="5659382" y="3848264"/>
            <a:chExt cx="10979409" cy="6613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9382" y="3848264"/>
              <a:ext cx="10979409" cy="6613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8163" y="3082153"/>
            <a:ext cx="9783910" cy="5097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16257" y="4799278"/>
            <a:ext cx="10979409" cy="687158"/>
            <a:chOff x="5616257" y="4799278"/>
            <a:chExt cx="10979409" cy="6871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6257" y="4799278"/>
              <a:ext cx="10979409" cy="687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16257" y="5795317"/>
            <a:ext cx="10979409" cy="644838"/>
            <a:chOff x="5616257" y="5795317"/>
            <a:chExt cx="10979409" cy="6448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6257" y="5795317"/>
              <a:ext cx="10979409" cy="6448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59382" y="6810811"/>
            <a:ext cx="10936285" cy="870365"/>
            <a:chOff x="5659382" y="6810811"/>
            <a:chExt cx="10936285" cy="8703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9382" y="6810811"/>
              <a:ext cx="10936285" cy="87036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2049" y="7797525"/>
            <a:ext cx="8813644" cy="8905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6052" y="1270983"/>
            <a:ext cx="11784939" cy="16037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92029" y="2140729"/>
            <a:ext cx="1826190" cy="137143"/>
            <a:chOff x="16192029" y="2140729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92029" y="2140729"/>
              <a:ext cx="1826190" cy="13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8163" y="3084306"/>
            <a:ext cx="6488158" cy="4867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1288" y="5718392"/>
            <a:ext cx="6922539" cy="3939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59382" y="3766504"/>
            <a:ext cx="11377170" cy="534195"/>
            <a:chOff x="5659382" y="3766504"/>
            <a:chExt cx="11377170" cy="5341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9382" y="3766504"/>
              <a:ext cx="11377170" cy="5341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81576" y="5548158"/>
            <a:ext cx="4492119" cy="3995937"/>
            <a:chOff x="12681576" y="5548158"/>
            <a:chExt cx="4492119" cy="39959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1576" y="5548158"/>
              <a:ext cx="4492119" cy="3995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9382" y="4540541"/>
            <a:ext cx="11306746" cy="762388"/>
            <a:chOff x="5659382" y="4540541"/>
            <a:chExt cx="11306746" cy="7623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59382" y="4540541"/>
              <a:ext cx="11306746" cy="762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6052" y="1270983"/>
            <a:ext cx="11784939" cy="16037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92029" y="2140729"/>
            <a:ext cx="1826190" cy="137143"/>
            <a:chOff x="16192029" y="2140729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92029" y="2140729"/>
              <a:ext cx="1826190" cy="13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8163" y="3084306"/>
            <a:ext cx="5735548" cy="51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59382" y="3644788"/>
            <a:ext cx="11377170" cy="744848"/>
            <a:chOff x="5659382" y="3644788"/>
            <a:chExt cx="11377170" cy="7448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9382" y="3644788"/>
              <a:ext cx="11377170" cy="744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43938" y="4810748"/>
            <a:ext cx="11461186" cy="1706627"/>
            <a:chOff x="5643938" y="4810748"/>
            <a:chExt cx="11461186" cy="17066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3938" y="4810748"/>
              <a:ext cx="11461186" cy="17066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1288" y="6958049"/>
            <a:ext cx="11603301" cy="9438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3" y="1239891"/>
            <a:ext cx="7179545" cy="6420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7659" y="3361745"/>
            <a:ext cx="4531679" cy="15461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5756" y="928194"/>
            <a:ext cx="5388870" cy="1852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92029" y="2140729"/>
            <a:ext cx="1826190" cy="137143"/>
            <a:chOff x="16192029" y="2140729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92029" y="2140729"/>
              <a:ext cx="1826190" cy="13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70392" y="2459725"/>
            <a:ext cx="2629203" cy="7487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55650" y="3122395"/>
            <a:ext cx="8962317" cy="2927588"/>
            <a:chOff x="5855650" y="3122395"/>
            <a:chExt cx="8962317" cy="29275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5650" y="3122395"/>
              <a:ext cx="8962317" cy="29275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81313" y="6544192"/>
            <a:ext cx="3409103" cy="3349244"/>
            <a:chOff x="4481313" y="6544192"/>
            <a:chExt cx="3409103" cy="33492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1313" y="6544192"/>
              <a:ext cx="3409103" cy="3349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52964" y="6544192"/>
            <a:ext cx="3660232" cy="3467740"/>
            <a:chOff x="8152964" y="6544192"/>
            <a:chExt cx="3660232" cy="34677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2964" y="6544192"/>
              <a:ext cx="3660232" cy="34677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65758" y="6544192"/>
            <a:ext cx="3085714" cy="3467740"/>
            <a:chOff x="12065758" y="6544192"/>
            <a:chExt cx="3085714" cy="34677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65758" y="6544192"/>
              <a:ext cx="3085714" cy="34677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53017" y="6544192"/>
            <a:ext cx="2732698" cy="3483184"/>
            <a:chOff x="15553017" y="6544192"/>
            <a:chExt cx="2732698" cy="34831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53017" y="6544192"/>
              <a:ext cx="2732698" cy="348318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01163" y="5723563"/>
            <a:ext cx="12456870" cy="7671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5756" y="928194"/>
            <a:ext cx="5388870" cy="1852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92029" y="2140729"/>
            <a:ext cx="1826190" cy="137143"/>
            <a:chOff x="16192029" y="2140729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92029" y="2140729"/>
              <a:ext cx="1826190" cy="13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70392" y="2459725"/>
            <a:ext cx="1644546" cy="7487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62312" y="3055423"/>
            <a:ext cx="8918383" cy="2801153"/>
            <a:chOff x="6062312" y="3055423"/>
            <a:chExt cx="8918383" cy="28011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2312" y="3055423"/>
              <a:ext cx="8918383" cy="28011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7068" y="5799430"/>
            <a:ext cx="2507108" cy="7487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08573" y="5892097"/>
            <a:ext cx="2665803" cy="7487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12060" y="6503238"/>
            <a:ext cx="6171429" cy="3614419"/>
            <a:chOff x="4912060" y="6503238"/>
            <a:chExt cx="6171429" cy="36144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2060" y="6503238"/>
              <a:ext cx="6171429" cy="3614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8456" y="6657885"/>
            <a:ext cx="6171429" cy="3459772"/>
            <a:chOff x="11278456" y="6657885"/>
            <a:chExt cx="6171429" cy="34597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8456" y="6657885"/>
              <a:ext cx="6171429" cy="34597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622" y="7193"/>
            <a:ext cx="8021446" cy="24294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6222" y="2413486"/>
            <a:ext cx="1164657" cy="11908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0209" y="2559523"/>
            <a:ext cx="3741756" cy="9315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6222" y="4032174"/>
            <a:ext cx="1173895" cy="1190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6222" y="5842137"/>
            <a:ext cx="1173895" cy="12003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6222" y="7778468"/>
            <a:ext cx="1192371" cy="1190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20199" y="6006094"/>
            <a:ext cx="4839624" cy="9160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20209" y="4196134"/>
            <a:ext cx="8268928" cy="9160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77075" y="7910629"/>
            <a:ext cx="2834366" cy="9065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5756" y="928194"/>
            <a:ext cx="5388870" cy="1852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92029" y="2140729"/>
            <a:ext cx="1826190" cy="137143"/>
            <a:chOff x="16192029" y="2140729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92029" y="2140729"/>
              <a:ext cx="1826190" cy="13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9496" y="2526698"/>
            <a:ext cx="6315984" cy="7487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10141" y="3156066"/>
            <a:ext cx="10899976" cy="2707236"/>
            <a:chOff x="5410141" y="3156066"/>
            <a:chExt cx="10899976" cy="27072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141" y="3156066"/>
              <a:ext cx="10899976" cy="2707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88133" y="6244910"/>
            <a:ext cx="11416990" cy="3793700"/>
            <a:chOff x="5688133" y="6244910"/>
            <a:chExt cx="11416990" cy="37937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8133" y="6244910"/>
              <a:ext cx="11416990" cy="3793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5756" y="928194"/>
            <a:ext cx="5388870" cy="1852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92029" y="2140729"/>
            <a:ext cx="1826190" cy="137143"/>
            <a:chOff x="16192029" y="2140729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92029" y="2140729"/>
              <a:ext cx="1826190" cy="13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9497" y="2526697"/>
            <a:ext cx="4724861" cy="7392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3428571"/>
            <a:ext cx="10560698" cy="2774603"/>
            <a:chOff x="6057143" y="3428571"/>
            <a:chExt cx="10560698" cy="27746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3428571"/>
              <a:ext cx="10560698" cy="27746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02703" y="6203175"/>
            <a:ext cx="11403193" cy="3550649"/>
            <a:chOff x="5902703" y="6203175"/>
            <a:chExt cx="11403193" cy="3550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2703" y="6203175"/>
              <a:ext cx="11403193" cy="3550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8101" y="2772827"/>
            <a:ext cx="10863728" cy="55836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2382" y="8733534"/>
            <a:ext cx="6295310" cy="5669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6001" y="1117515"/>
            <a:ext cx="5133482" cy="619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587976" y="5093658"/>
            <a:ext cx="8000000" cy="137143"/>
            <a:chOff x="-2587976" y="5093658"/>
            <a:chExt cx="8000000" cy="13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2587976" y="5093658"/>
              <a:ext cx="800000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8092773" cy="20852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0898" y="5378914"/>
            <a:ext cx="9101566" cy="692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336" y="6207469"/>
            <a:ext cx="11717671" cy="7633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4336" y="8027954"/>
            <a:ext cx="13070052" cy="6732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898" y="7062054"/>
            <a:ext cx="13575871" cy="7494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89" y="-228525"/>
            <a:ext cx="6304762" cy="10685308"/>
            <a:chOff x="110489" y="-228525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89" y="-228525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3" y="1239891"/>
            <a:ext cx="7123421" cy="64200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7659" y="3361745"/>
            <a:ext cx="8032974" cy="27908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7982554" cy="22067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961" y="4736411"/>
            <a:ext cx="14920080" cy="1252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336" y="6738335"/>
            <a:ext cx="15118527" cy="24775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11603954" cy="21972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542" y="4720966"/>
            <a:ext cx="15374918" cy="25116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336" y="7541421"/>
            <a:ext cx="15118527" cy="24775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5175887" cy="21305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781" y="4720963"/>
            <a:ext cx="11653718" cy="2383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336" y="7587754"/>
            <a:ext cx="15118527" cy="24775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5849840" cy="21972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781" y="4720963"/>
            <a:ext cx="11236480" cy="18132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336" y="7124430"/>
            <a:ext cx="15118527" cy="19061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8004364" cy="22353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781" y="4720963"/>
            <a:ext cx="14633737" cy="1243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781" y="6074237"/>
            <a:ext cx="14281946" cy="19061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6922" y="8036308"/>
            <a:ext cx="6171429" cy="921221"/>
            <a:chOff x="796922" y="8036308"/>
            <a:chExt cx="6171429" cy="9212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922" y="8036308"/>
              <a:ext cx="6171429" cy="9212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892" y="9070268"/>
            <a:ext cx="9178527" cy="12432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44762" y="7276672"/>
            <a:ext cx="6171429" cy="2125835"/>
            <a:chOff x="10944762" y="7276672"/>
            <a:chExt cx="6171429" cy="2125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44762" y="7276672"/>
              <a:ext cx="6171429" cy="2125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2022-12-12T04:56:18Z</dcterms:created>
  <dcterms:modified xsi:type="dcterms:W3CDTF">2022-12-12T04:56:18Z</dcterms:modified>
</cp:coreProperties>
</file>